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gifki.org/data/media/276/shkola-animatsionnaya-kartinka-0070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Экскурсия в страну Библиотека.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58204" cy="1179576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Исполнитель  </a:t>
            </a:r>
            <a:r>
              <a:rPr lang="ru-RU" dirty="0" err="1" smtClean="0"/>
              <a:t>Чиркова</a:t>
            </a:r>
            <a:r>
              <a:rPr lang="ru-RU" dirty="0" smtClean="0"/>
              <a:t> Лиза, </a:t>
            </a:r>
          </a:p>
          <a:p>
            <a:pPr algn="r">
              <a:buNone/>
            </a:pPr>
            <a:r>
              <a:rPr lang="ru-RU" dirty="0" smtClean="0"/>
              <a:t>ученица 4 класса.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1027" name="Picture 3" descr="C:\Users\Лиза\Pictures\2017-02-09\IMG_1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3215"/>
            <a:ext cx="5286380" cy="396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r>
              <a:rPr lang="ru-RU" dirty="0" smtClean="0"/>
              <a:t>Классические, русские писатели</a:t>
            </a:r>
            <a:endParaRPr lang="ru-RU" dirty="0"/>
          </a:p>
        </p:txBody>
      </p:sp>
      <p:pic>
        <p:nvPicPr>
          <p:cNvPr id="9219" name="Picture 3" descr="C:\Users\Лиза\Pictures\2017-02-09\IMG_09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Энциклопедии и словари</a:t>
            </a:r>
            <a:endParaRPr lang="ru-RU" dirty="0"/>
          </a:p>
        </p:txBody>
      </p:sp>
      <p:pic>
        <p:nvPicPr>
          <p:cNvPr id="10242" name="Picture 2" descr="C:\Users\Лиза\Pictures\2017-02-09\IMG_09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59"/>
            <a:ext cx="4143404" cy="5524539"/>
          </a:xfrm>
          <a:prstGeom prst="rect">
            <a:avLst/>
          </a:prstGeom>
          <a:noFill/>
        </p:spPr>
      </p:pic>
      <p:pic>
        <p:nvPicPr>
          <p:cNvPr id="10243" name="Picture 3" descr="C:\Users\Лиза\Pictures\2017-02-09\IMG_09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33504"/>
            <a:ext cx="4143372" cy="552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smtClean="0"/>
              <a:t>  Обязательно </a:t>
            </a:r>
            <a:r>
              <a:rPr lang="ru-RU" sz="6000" dirty="0" smtClean="0"/>
              <a:t>приходите в эту сказочную и интересную страну</a:t>
            </a:r>
            <a:endParaRPr lang="ru-RU" sz="60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Цель: создать такой проект</a:t>
            </a:r>
            <a:r>
              <a:rPr lang="ru-RU" sz="2800" dirty="0" smtClean="0"/>
              <a:t>, </a:t>
            </a:r>
            <a:r>
              <a:rPr lang="ru-RU" sz="2800" dirty="0" smtClean="0"/>
              <a:t>который </a:t>
            </a:r>
            <a:r>
              <a:rPr lang="ru-RU" sz="2800" dirty="0" smtClean="0"/>
              <a:t>сможет привлечь</a:t>
            </a:r>
            <a:r>
              <a:rPr lang="ru-RU" sz="2800" dirty="0" smtClean="0"/>
              <a:t> </a:t>
            </a:r>
            <a:r>
              <a:rPr lang="ru-RU" sz="2800" dirty="0" smtClean="0"/>
              <a:t>общественное внимание школы к немаловажному объекту такому, как БИБЛИОТЕКА. </a:t>
            </a:r>
            <a:br>
              <a:rPr lang="ru-RU" sz="2800" dirty="0" smtClean="0"/>
            </a:br>
            <a:r>
              <a:rPr lang="ru-RU" sz="2800" dirty="0" smtClean="0"/>
              <a:t>Задачи:</a:t>
            </a:r>
            <a:br>
              <a:rPr lang="ru-RU" sz="2800" dirty="0" smtClean="0"/>
            </a:br>
            <a:r>
              <a:rPr lang="ru-RU" sz="2800" dirty="0" smtClean="0"/>
              <a:t>1.  Провести интервью с библиотекарем. </a:t>
            </a:r>
            <a:br>
              <a:rPr lang="ru-RU" sz="2800" dirty="0" smtClean="0"/>
            </a:br>
            <a:r>
              <a:rPr lang="ru-RU" sz="2800" dirty="0" smtClean="0"/>
              <a:t>2. Просмотреть несколько вариантов экскурсий для собрания нужной информации и составления проекта. </a:t>
            </a:r>
            <a:br>
              <a:rPr lang="ru-RU" sz="2800" dirty="0" smtClean="0"/>
            </a:br>
            <a:r>
              <a:rPr lang="ru-RU" sz="2800" dirty="0" smtClean="0"/>
              <a:t>3. Написать текст экскурсии интересного содержания.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4" y="1"/>
            <a:ext cx="4000496" cy="34289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Чудесная</a:t>
            </a:r>
            <a:br>
              <a:rPr lang="ru-RU" dirty="0" smtClean="0"/>
            </a:br>
            <a:r>
              <a:rPr lang="ru-RU" dirty="0" smtClean="0"/>
              <a:t>страна  </a:t>
            </a:r>
            <a:r>
              <a:rPr lang="ru-RU" dirty="0" smtClean="0">
                <a:solidFill>
                  <a:schemeClr val="tx1"/>
                </a:solidFill>
              </a:rPr>
              <a:t>Библиотека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899938"/>
            <a:ext cx="3357586" cy="29580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Лиза\Pictures\2017-02-09\IMG_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42984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Испокон века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книга растит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человека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shkola-animatsionnaya-kartinka-007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714876" y="4053548"/>
            <a:ext cx="2516816" cy="280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Мировая литература</a:t>
            </a:r>
            <a:endParaRPr lang="ru-RU" dirty="0"/>
          </a:p>
        </p:txBody>
      </p:sp>
      <p:pic>
        <p:nvPicPr>
          <p:cNvPr id="4098" name="Picture 2" descr="C:\Users\Лиза\Pictures\2017-02-09\IMG_0978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857916" cy="4393437"/>
          </a:xfrm>
          <a:prstGeom prst="rect">
            <a:avLst/>
          </a:prstGeom>
          <a:noFill/>
        </p:spPr>
      </p:pic>
      <p:pic>
        <p:nvPicPr>
          <p:cNvPr id="4099" name="Picture 3" descr="C:\Users\Лиза\Pictures\2017-02-09\IMG_09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55"/>
            <a:ext cx="4714876" cy="54292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Моя первая книжка</a:t>
            </a:r>
            <a:endParaRPr lang="ru-RU" dirty="0"/>
          </a:p>
        </p:txBody>
      </p:sp>
      <p:pic>
        <p:nvPicPr>
          <p:cNvPr id="5122" name="Picture 2" descr="C:\Users\Лиза\Pictures\2017-02-09\IMG_09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142984"/>
            <a:ext cx="6953299" cy="5214974"/>
          </a:xfrm>
          <a:prstGeom prst="rect">
            <a:avLst/>
          </a:prstGeom>
          <a:noFill/>
        </p:spPr>
      </p:pic>
      <p:pic>
        <p:nvPicPr>
          <p:cNvPr id="5123" name="Picture 3" descr="C:\Users\Лиза\Pictures\2017-02-09\IMG_0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33504"/>
            <a:ext cx="4143372" cy="55244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Тематические выставки</a:t>
            </a:r>
            <a:endParaRPr lang="ru-RU" dirty="0"/>
          </a:p>
        </p:txBody>
      </p:sp>
      <p:pic>
        <p:nvPicPr>
          <p:cNvPr id="6146" name="Picture 2" descr="C:\Users\Лиза\Pictures\2017-02-09\IMG_09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071546"/>
            <a:ext cx="6477045" cy="4857784"/>
          </a:xfrm>
          <a:prstGeom prst="rect">
            <a:avLst/>
          </a:prstGeom>
          <a:noFill/>
        </p:spPr>
      </p:pic>
      <p:pic>
        <p:nvPicPr>
          <p:cNvPr id="6147" name="Picture 3" descr="C:\Users\Лиза\Pictures\2017-02-09\IMG_09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50273"/>
            <a:ext cx="6143636" cy="46077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pPr algn="ctr"/>
            <a:r>
              <a:rPr lang="ru-RU" dirty="0" smtClean="0"/>
              <a:t>«Всё  обо всём»</a:t>
            </a:r>
            <a:endParaRPr lang="ru-RU" dirty="0"/>
          </a:p>
        </p:txBody>
      </p:sp>
      <p:pic>
        <p:nvPicPr>
          <p:cNvPr id="7170" name="Picture 2" descr="C:\Users\Лиза\Pictures\2017-02-09\IMG_09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6000792" cy="4500594"/>
          </a:xfrm>
          <a:prstGeom prst="rect">
            <a:avLst/>
          </a:prstGeom>
          <a:noFill/>
        </p:spPr>
      </p:pic>
      <p:pic>
        <p:nvPicPr>
          <p:cNvPr id="7171" name="Picture 3" descr="C:\Users\Лиза\Pictures\2017-02-09\IMG_09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24005"/>
            <a:ext cx="4000496" cy="53339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/>
          <a:lstStyle/>
          <a:p>
            <a:r>
              <a:rPr lang="ru-RU" dirty="0" smtClean="0"/>
              <a:t>Детская литература</a:t>
            </a:r>
            <a:endParaRPr lang="ru-RU" dirty="0"/>
          </a:p>
        </p:txBody>
      </p:sp>
      <p:pic>
        <p:nvPicPr>
          <p:cNvPr id="8194" name="Picture 2" descr="C:\Users\Лиза\Pictures\2017-02-09\IMG_09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858016" cy="5143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</TotalTime>
  <Words>69</Words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Экскурсия в страну Библиотека.</vt:lpstr>
      <vt:lpstr>Цель: создать такой проект, который сможет привлечь общественное внимание школы к немаловажному объекту такому, как БИБЛИОТЕКА.  Задачи: 1.  Провести интервью с библиотекарем.  2. Просмотреть несколько вариантов экскурсий для собрания нужной информации и составления проекта.  3. Написать текст экскурсии интересного содержания. </vt:lpstr>
      <vt:lpstr>Чудесная страна  Библиотека  </vt:lpstr>
      <vt:lpstr>Слайд 4</vt:lpstr>
      <vt:lpstr>Мировая литература</vt:lpstr>
      <vt:lpstr>Моя первая книжка</vt:lpstr>
      <vt:lpstr>Тематические выставки</vt:lpstr>
      <vt:lpstr>«Всё  обо всём»</vt:lpstr>
      <vt:lpstr>Детская литература</vt:lpstr>
      <vt:lpstr>Классические, русские писатели</vt:lpstr>
      <vt:lpstr>Энциклопедии и словари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картинки</dc:title>
  <dc:creator>Лиза</dc:creator>
  <cp:lastModifiedBy>Лиза</cp:lastModifiedBy>
  <cp:revision>8</cp:revision>
  <dcterms:created xsi:type="dcterms:W3CDTF">2016-02-11T08:44:28Z</dcterms:created>
  <dcterms:modified xsi:type="dcterms:W3CDTF">2016-02-24T06:47:37Z</dcterms:modified>
</cp:coreProperties>
</file>