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3" autoAdjust="0"/>
  </p:normalViewPr>
  <p:slideViewPr>
    <p:cSldViewPr>
      <p:cViewPr varScale="1">
        <p:scale>
          <a:sx n="78" d="100"/>
          <a:sy n="78" d="100"/>
        </p:scale>
        <p:origin x="-162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Исследовательский проект по теме: «Бытовые отходы в посёлке </a:t>
            </a:r>
            <a:r>
              <a:rPr lang="ru-RU" dirty="0" err="1" smtClean="0"/>
              <a:t>Саргая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Исполнитель: </a:t>
            </a:r>
            <a:r>
              <a:rPr lang="ru-RU" dirty="0" err="1" smtClean="0"/>
              <a:t>Решеткова</a:t>
            </a:r>
            <a:r>
              <a:rPr lang="ru-RU" dirty="0" smtClean="0"/>
              <a:t> Виктория, </a:t>
            </a:r>
          </a:p>
          <a:p>
            <a:r>
              <a:rPr lang="ru-RU" dirty="0" smtClean="0"/>
              <a:t>обучающаяся 8 класса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Руководитель: Воронина Е.В., </a:t>
            </a:r>
          </a:p>
          <a:p>
            <a:r>
              <a:rPr lang="ru-RU" dirty="0" smtClean="0"/>
              <a:t>учитель математики</a:t>
            </a: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1571604" y="4071942"/>
            <a:ext cx="7143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00298" y="328612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28860" y="4500570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Дуга 7"/>
          <p:cNvSpPr/>
          <p:nvPr/>
        </p:nvSpPr>
        <p:spPr>
          <a:xfrm>
            <a:off x="5500694" y="1071546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58204" cy="17859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Цель</a:t>
            </a:r>
            <a:r>
              <a:rPr lang="ru-RU" sz="3100" b="1" dirty="0" smtClean="0"/>
              <a:t>:</a:t>
            </a:r>
            <a:r>
              <a:rPr lang="ru-RU" sz="3100" dirty="0" smtClean="0"/>
              <a:t> изучение влияния бытовых отходов на окружающую природу и жизнь человека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smtClean="0"/>
              <a:t>Задачи:</a:t>
            </a:r>
            <a:endParaRPr lang="ru-RU" sz="2400" dirty="0" smtClean="0"/>
          </a:p>
          <a:p>
            <a:r>
              <a:rPr lang="ru-RU" sz="2400" dirty="0" smtClean="0"/>
              <a:t>- показать разнообразие бытового и строительного мусора, встречающегося  свалках, его влияние на окружающую среду;</a:t>
            </a:r>
          </a:p>
          <a:p>
            <a:r>
              <a:rPr lang="ru-RU" sz="2400" dirty="0" smtClean="0"/>
              <a:t>- определить проблемы утилизации мусора;</a:t>
            </a:r>
          </a:p>
          <a:p>
            <a:r>
              <a:rPr lang="ru-RU" sz="2400" dirty="0" smtClean="0"/>
              <a:t>-как решить проблему возникновения несанкционированных свалок в нашем посёлке</a:t>
            </a:r>
          </a:p>
          <a:p>
            <a:r>
              <a:rPr lang="ru-RU" sz="2400" dirty="0" smtClean="0"/>
              <a:t>- социальное исследование населения.</a:t>
            </a:r>
          </a:p>
          <a:p>
            <a:endParaRPr lang="ru-RU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Объект: </a:t>
            </a:r>
            <a:r>
              <a:rPr lang="ru-RU" sz="2400" dirty="0" smtClean="0"/>
              <a:t>загрязнение окружающей среды бытовым мусором</a:t>
            </a:r>
            <a:br>
              <a:rPr lang="ru-RU" sz="2400" dirty="0" smtClean="0"/>
            </a:br>
            <a:r>
              <a:rPr lang="ru-RU" sz="2400" b="1" dirty="0" smtClean="0"/>
              <a:t>Предмет: </a:t>
            </a:r>
            <a:r>
              <a:rPr lang="ru-RU" sz="2400" dirty="0" smtClean="0"/>
              <a:t>мусорные свалки в посёлке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Проблема</a:t>
            </a:r>
            <a:r>
              <a:rPr lang="ru-RU" dirty="0" smtClean="0"/>
              <a:t>: увеличение количества мусора в окрестностях посёлка </a:t>
            </a:r>
            <a:r>
              <a:rPr lang="ru-RU" dirty="0" err="1" smtClean="0"/>
              <a:t>Саргая</a:t>
            </a:r>
            <a:r>
              <a:rPr lang="ru-RU" dirty="0" smtClean="0"/>
              <a:t> может привести к ухудшению здоровья жизни населения и отрицательному влиянию на окружающую среду.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896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Бытовой мусор  семьи  из  7  человек    за неделю </a:t>
            </a:r>
            <a:endParaRPr lang="ru-RU" sz="1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85875"/>
          <a:ext cx="8229600" cy="468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День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недели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Категория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Понедельник, г.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Вторник, г.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Среда, г.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Четверг, г.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Пятница, г.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Суббота, г.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Воскресенье, г.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Всего,  г.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Процентная доля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Бумага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102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85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132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650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15,3 %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Металлы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____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86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____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362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8,5 %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Пластмасса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171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206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485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11,4%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Стекло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____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___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137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246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12%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Пищевые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365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345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235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246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368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1981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46,6%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Прочее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263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6,2%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527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564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495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486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1071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691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4254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0334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/>
              <a:t>Социологический опрос: «От кого зависит чистота нашего посёлка?»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53054"/>
          </a:xfrm>
        </p:spPr>
        <p:txBody>
          <a:bodyPr>
            <a:normAutofit/>
          </a:bodyPr>
          <a:lstStyle/>
          <a:p>
            <a:r>
              <a:rPr lang="ru-RU" sz="1200" dirty="0" smtClean="0"/>
              <a:t>1</a:t>
            </a:r>
            <a:r>
              <a:rPr lang="de-DE" sz="1200" dirty="0" smtClean="0"/>
              <a:t>.</a:t>
            </a:r>
            <a:r>
              <a:rPr lang="ru-RU" sz="1200" dirty="0" smtClean="0"/>
              <a:t>  </a:t>
            </a:r>
            <a:r>
              <a:rPr lang="de-DE" sz="1200" dirty="0" err="1" smtClean="0"/>
              <a:t>Волнует</a:t>
            </a:r>
            <a:r>
              <a:rPr lang="ru-RU" sz="1200" dirty="0" smtClean="0"/>
              <a:t>  </a:t>
            </a:r>
            <a:r>
              <a:rPr lang="de-DE" sz="1200" dirty="0" err="1" smtClean="0"/>
              <a:t>ли</a:t>
            </a:r>
            <a:r>
              <a:rPr lang="ru-RU" sz="1200" dirty="0" smtClean="0"/>
              <a:t> в</a:t>
            </a:r>
            <a:r>
              <a:rPr lang="de-DE" sz="1200" dirty="0" err="1" smtClean="0"/>
              <a:t>ас</a:t>
            </a:r>
            <a:r>
              <a:rPr lang="de-DE" sz="1200" dirty="0" smtClean="0"/>
              <a:t> </a:t>
            </a:r>
            <a:r>
              <a:rPr lang="de-DE" sz="1200" dirty="0" err="1" smtClean="0"/>
              <a:t>проблема</a:t>
            </a:r>
            <a:r>
              <a:rPr lang="de-DE" sz="1200" dirty="0" smtClean="0"/>
              <a:t> </a:t>
            </a:r>
            <a:r>
              <a:rPr lang="de-DE" sz="1200" dirty="0" err="1" smtClean="0"/>
              <a:t>бытового</a:t>
            </a:r>
            <a:r>
              <a:rPr lang="de-DE" sz="1200" dirty="0" smtClean="0"/>
              <a:t> </a:t>
            </a:r>
            <a:r>
              <a:rPr lang="de-DE" sz="1200" dirty="0" err="1" smtClean="0"/>
              <a:t>мусора</a:t>
            </a:r>
            <a:r>
              <a:rPr lang="de-DE" sz="1200" dirty="0" smtClean="0"/>
              <a:t>?</a:t>
            </a:r>
            <a:endParaRPr lang="ru-RU" sz="1200" dirty="0" smtClean="0"/>
          </a:p>
          <a:p>
            <a:r>
              <a:rPr lang="ru-RU" sz="1200" dirty="0" smtClean="0"/>
              <a:t>- </a:t>
            </a:r>
            <a:r>
              <a:rPr lang="ru-RU" sz="1200" dirty="0" err="1" smtClean="0"/>
              <a:t>д</a:t>
            </a:r>
            <a:r>
              <a:rPr lang="de-DE" sz="1200" dirty="0" smtClean="0"/>
              <a:t>а</a:t>
            </a:r>
            <a:r>
              <a:rPr lang="ru-RU" sz="1200" dirty="0" smtClean="0"/>
              <a:t>,      - нет,    - </a:t>
            </a:r>
            <a:r>
              <a:rPr lang="ru-RU" sz="1200" dirty="0" err="1" smtClean="0"/>
              <a:t>н</a:t>
            </a:r>
            <a:r>
              <a:rPr lang="de-DE" sz="1200" dirty="0" smtClean="0"/>
              <a:t>е </a:t>
            </a:r>
            <a:r>
              <a:rPr lang="de-DE" sz="1200" dirty="0" err="1" smtClean="0"/>
              <a:t>задумывался</a:t>
            </a:r>
            <a:endParaRPr lang="ru-RU" sz="1200" dirty="0" smtClean="0"/>
          </a:p>
          <a:p>
            <a:r>
              <a:rPr lang="ru-RU" sz="1200" dirty="0" smtClean="0"/>
              <a:t>2. </a:t>
            </a:r>
            <a:r>
              <a:rPr lang="de-DE" sz="1200" dirty="0" err="1" smtClean="0"/>
              <a:t>Считаете</a:t>
            </a:r>
            <a:r>
              <a:rPr lang="de-DE" sz="1200" dirty="0" smtClean="0"/>
              <a:t> </a:t>
            </a:r>
            <a:r>
              <a:rPr lang="de-DE" sz="1200" dirty="0" err="1" smtClean="0"/>
              <a:t>ли</a:t>
            </a:r>
            <a:r>
              <a:rPr lang="de-DE" sz="1200" dirty="0" smtClean="0"/>
              <a:t> </a:t>
            </a:r>
            <a:r>
              <a:rPr lang="de-DE" sz="1200" dirty="0" err="1" smtClean="0"/>
              <a:t>вы</a:t>
            </a:r>
            <a:r>
              <a:rPr lang="de-DE" sz="1200" dirty="0" smtClean="0"/>
              <a:t>, </a:t>
            </a:r>
            <a:r>
              <a:rPr lang="de-DE" sz="1200" dirty="0" err="1" smtClean="0"/>
              <a:t>что</a:t>
            </a:r>
            <a:r>
              <a:rPr lang="de-DE" sz="1200" dirty="0" smtClean="0"/>
              <a:t> </a:t>
            </a:r>
            <a:r>
              <a:rPr lang="de-DE" sz="1200" dirty="0" err="1" smtClean="0"/>
              <a:t>наш</a:t>
            </a:r>
            <a:r>
              <a:rPr lang="de-DE" sz="1200" dirty="0" smtClean="0"/>
              <a:t> </a:t>
            </a:r>
            <a:r>
              <a:rPr lang="ru-RU" sz="1200" dirty="0" smtClean="0"/>
              <a:t>посёлок</a:t>
            </a:r>
            <a:r>
              <a:rPr lang="de-DE" sz="1200" dirty="0" smtClean="0"/>
              <a:t> </a:t>
            </a:r>
            <a:r>
              <a:rPr lang="de-DE" sz="1200" dirty="0" err="1" smtClean="0"/>
              <a:t>замусорен</a:t>
            </a:r>
            <a:r>
              <a:rPr lang="de-DE" sz="1200" dirty="0" smtClean="0"/>
              <a:t>?</a:t>
            </a:r>
            <a:endParaRPr lang="ru-RU" sz="1200" dirty="0" smtClean="0"/>
          </a:p>
          <a:p>
            <a:r>
              <a:rPr lang="ru-RU" sz="1200" dirty="0" smtClean="0"/>
              <a:t>- </a:t>
            </a:r>
            <a:r>
              <a:rPr lang="ru-RU" sz="1200" dirty="0" err="1" smtClean="0"/>
              <a:t>д</a:t>
            </a:r>
            <a:r>
              <a:rPr lang="de-DE" sz="1200" dirty="0" smtClean="0"/>
              <a:t>а</a:t>
            </a:r>
            <a:r>
              <a:rPr lang="ru-RU" sz="1200" dirty="0" smtClean="0"/>
              <a:t>,  - нет,    - </a:t>
            </a:r>
            <a:r>
              <a:rPr lang="ru-RU" sz="1200" dirty="0" err="1" smtClean="0"/>
              <a:t>н</a:t>
            </a:r>
            <a:r>
              <a:rPr lang="de-DE" sz="1200" dirty="0" smtClean="0"/>
              <a:t>е </a:t>
            </a:r>
            <a:r>
              <a:rPr lang="de-DE" sz="1200" dirty="0" err="1" smtClean="0"/>
              <a:t>задумывался</a:t>
            </a:r>
            <a:endParaRPr lang="ru-RU" sz="1200" dirty="0" smtClean="0"/>
          </a:p>
          <a:p>
            <a:r>
              <a:rPr lang="ru-RU" sz="1200" dirty="0" smtClean="0"/>
              <a:t>3</a:t>
            </a:r>
            <a:r>
              <a:rPr lang="de-DE" sz="1200" b="1" dirty="0" smtClean="0"/>
              <a:t>.</a:t>
            </a:r>
            <a:r>
              <a:rPr lang="de-DE" sz="1200" dirty="0" smtClean="0"/>
              <a:t> </a:t>
            </a:r>
            <a:r>
              <a:rPr lang="de-DE" sz="1200" dirty="0" err="1" smtClean="0"/>
              <a:t>Принимаете</a:t>
            </a:r>
            <a:r>
              <a:rPr lang="de-DE" sz="1200" dirty="0" smtClean="0"/>
              <a:t> </a:t>
            </a:r>
            <a:r>
              <a:rPr lang="de-DE" sz="1200" dirty="0" err="1" smtClean="0"/>
              <a:t>ли</a:t>
            </a:r>
            <a:r>
              <a:rPr lang="de-DE" sz="1200" dirty="0" smtClean="0"/>
              <a:t> </a:t>
            </a:r>
            <a:r>
              <a:rPr lang="de-DE" sz="1200" dirty="0" err="1" smtClean="0"/>
              <a:t>вы</a:t>
            </a:r>
            <a:r>
              <a:rPr lang="de-DE" sz="1200" dirty="0" smtClean="0"/>
              <a:t> </a:t>
            </a:r>
            <a:r>
              <a:rPr lang="de-DE" sz="1200" dirty="0" err="1" smtClean="0"/>
              <a:t>участие</a:t>
            </a:r>
            <a:r>
              <a:rPr lang="de-DE" sz="1200" dirty="0" smtClean="0"/>
              <a:t> в </a:t>
            </a:r>
            <a:r>
              <a:rPr lang="de-DE" sz="1200" dirty="0" err="1" smtClean="0"/>
              <a:t>улучшение</a:t>
            </a:r>
            <a:r>
              <a:rPr lang="de-DE" sz="1200" dirty="0" smtClean="0"/>
              <a:t> </a:t>
            </a:r>
            <a:r>
              <a:rPr lang="de-DE" sz="1200" dirty="0" err="1" smtClean="0"/>
              <a:t>санитарного</a:t>
            </a:r>
            <a:r>
              <a:rPr lang="de-DE" sz="1200" dirty="0" smtClean="0"/>
              <a:t> </a:t>
            </a:r>
            <a:r>
              <a:rPr lang="de-DE" sz="1200" dirty="0" err="1" smtClean="0"/>
              <a:t>состояния</a:t>
            </a:r>
            <a:r>
              <a:rPr lang="de-DE" sz="1200" dirty="0" smtClean="0"/>
              <a:t> </a:t>
            </a:r>
            <a:r>
              <a:rPr lang="de-DE" sz="1200" dirty="0" err="1" smtClean="0"/>
              <a:t>своего</a:t>
            </a:r>
            <a:r>
              <a:rPr lang="de-DE" sz="1200" dirty="0" smtClean="0"/>
              <a:t> </a:t>
            </a:r>
            <a:r>
              <a:rPr lang="de-DE" sz="1200" dirty="0" err="1" smtClean="0"/>
              <a:t>дома</a:t>
            </a:r>
            <a:r>
              <a:rPr lang="de-DE" sz="1200" dirty="0" smtClean="0"/>
              <a:t>, </a:t>
            </a:r>
            <a:r>
              <a:rPr lang="de-DE" sz="1200" dirty="0" err="1" smtClean="0"/>
              <a:t>двора</a:t>
            </a:r>
            <a:r>
              <a:rPr lang="de-DE" sz="1200" dirty="0" smtClean="0"/>
              <a:t>, </a:t>
            </a:r>
            <a:r>
              <a:rPr lang="de-DE" sz="1200" dirty="0" err="1" smtClean="0"/>
              <a:t>улицы</a:t>
            </a:r>
            <a:r>
              <a:rPr lang="de-DE" sz="1200" dirty="0" smtClean="0"/>
              <a:t> и </a:t>
            </a:r>
            <a:r>
              <a:rPr lang="de-DE" sz="1200" dirty="0" err="1" smtClean="0"/>
              <a:t>т.п</a:t>
            </a:r>
            <a:r>
              <a:rPr lang="de-DE" sz="1200" dirty="0" smtClean="0"/>
              <a:t>.?</a:t>
            </a:r>
            <a:endParaRPr lang="ru-RU" sz="1200" dirty="0" smtClean="0"/>
          </a:p>
          <a:p>
            <a:r>
              <a:rPr lang="ru-RU" sz="1200" dirty="0" smtClean="0"/>
              <a:t>-  </a:t>
            </a:r>
            <a:r>
              <a:rPr lang="ru-RU" sz="1200" dirty="0" err="1" smtClean="0"/>
              <a:t>д</a:t>
            </a:r>
            <a:r>
              <a:rPr lang="de-DE" sz="1200" dirty="0" smtClean="0"/>
              <a:t>а</a:t>
            </a:r>
            <a:r>
              <a:rPr lang="ru-RU" sz="1200" dirty="0" smtClean="0"/>
              <a:t>, - нет</a:t>
            </a:r>
          </a:p>
          <a:p>
            <a:r>
              <a:rPr lang="ru-RU" sz="1200" dirty="0" smtClean="0"/>
              <a:t>4.</a:t>
            </a:r>
            <a:r>
              <a:rPr lang="ru-RU" sz="1200" b="1" dirty="0" smtClean="0"/>
              <a:t> </a:t>
            </a:r>
            <a:r>
              <a:rPr lang="ru-RU" sz="1200" dirty="0" smtClean="0"/>
              <a:t> Как вы считаете, какие места нашего посёлка больше всего замусорены:</a:t>
            </a:r>
          </a:p>
          <a:p>
            <a:r>
              <a:rPr lang="ru-RU" sz="1200" dirty="0" smtClean="0"/>
              <a:t>-улицы,     -дворы, жилых домов,     -магазины, -школьная территория,</a:t>
            </a:r>
          </a:p>
          <a:p>
            <a:r>
              <a:rPr lang="ru-RU" sz="1200" dirty="0" smtClean="0"/>
              <a:t>-клуб,        -иные территории (Если можно, укажите, какие именно.)__________</a:t>
            </a:r>
          </a:p>
          <a:p>
            <a:r>
              <a:rPr lang="ru-RU" sz="1200" dirty="0" smtClean="0"/>
              <a:t>5. Как вы считаете, кто больше всех мусорит:</a:t>
            </a:r>
          </a:p>
          <a:p>
            <a:r>
              <a:rPr lang="ru-RU" sz="1200" dirty="0" smtClean="0"/>
              <a:t>-дошкольники и ученики младших классов, -подростки,    -молодёжь,    -взрослые?</a:t>
            </a:r>
          </a:p>
          <a:p>
            <a:r>
              <a:rPr lang="ru-RU" sz="1200" dirty="0" smtClean="0"/>
              <a:t>6.В чём, по-вашему, главная причина замусоривания нашего посёлка:</a:t>
            </a:r>
          </a:p>
          <a:p>
            <a:r>
              <a:rPr lang="ru-RU" sz="1200" dirty="0" smtClean="0"/>
              <a:t>-недостаточное количество урн и контейнеров для мусора,</a:t>
            </a:r>
          </a:p>
          <a:p>
            <a:r>
              <a:rPr lang="ru-RU" sz="1200" dirty="0" smtClean="0"/>
              <a:t>-плохая работа дворника,</a:t>
            </a:r>
          </a:p>
          <a:p>
            <a:r>
              <a:rPr lang="ru-RU" sz="1200" dirty="0" smtClean="0"/>
              <a:t>-отсутствие чёткой системы сбора и утилизации мусора,</a:t>
            </a:r>
          </a:p>
          <a:p>
            <a:r>
              <a:rPr lang="ru-RU" sz="1200" dirty="0" smtClean="0"/>
              <a:t>-низкий уровень культуры жителей нашего посёлка,</a:t>
            </a:r>
          </a:p>
          <a:p>
            <a:r>
              <a:rPr lang="ru-RU" sz="1200" dirty="0" smtClean="0"/>
              <a:t>-иные причины? (Если можно, укажите, какие именно.)__________</a:t>
            </a:r>
          </a:p>
          <a:p>
            <a:r>
              <a:rPr lang="ru-RU" sz="1200" dirty="0" smtClean="0"/>
              <a:t>7. </a:t>
            </a:r>
            <a:r>
              <a:rPr lang="de-DE" sz="1200" dirty="0" err="1" smtClean="0"/>
              <a:t>Есть</a:t>
            </a:r>
            <a:r>
              <a:rPr lang="de-DE" sz="1200" dirty="0" smtClean="0"/>
              <a:t> </a:t>
            </a:r>
            <a:r>
              <a:rPr lang="de-DE" sz="1200" dirty="0" err="1" smtClean="0"/>
              <a:t>ли</a:t>
            </a:r>
            <a:r>
              <a:rPr lang="de-DE" sz="1200" dirty="0" smtClean="0"/>
              <a:t> в </a:t>
            </a:r>
            <a:r>
              <a:rPr lang="de-DE" sz="1200" dirty="0" err="1" smtClean="0"/>
              <a:t>вашем</a:t>
            </a:r>
            <a:r>
              <a:rPr lang="de-DE" sz="1200" dirty="0" smtClean="0"/>
              <a:t> </a:t>
            </a:r>
            <a:r>
              <a:rPr lang="de-DE" sz="1200" dirty="0" err="1" smtClean="0"/>
              <a:t>районе</a:t>
            </a:r>
            <a:r>
              <a:rPr lang="de-DE" sz="1200" dirty="0" smtClean="0"/>
              <a:t> </a:t>
            </a:r>
            <a:r>
              <a:rPr lang="de-DE" sz="1200" dirty="0" err="1" smtClean="0"/>
              <a:t>пункты</a:t>
            </a:r>
            <a:r>
              <a:rPr lang="ru-RU" sz="1200" dirty="0" smtClean="0"/>
              <a:t>  </a:t>
            </a:r>
            <a:r>
              <a:rPr lang="de-DE" sz="1200" dirty="0" err="1" smtClean="0"/>
              <a:t>приема</a:t>
            </a:r>
            <a:r>
              <a:rPr lang="ru-RU" sz="1200" dirty="0" smtClean="0"/>
              <a:t>  </a:t>
            </a:r>
            <a:r>
              <a:rPr lang="de-DE" sz="1200" dirty="0" err="1" smtClean="0"/>
              <a:t>вторсырья</a:t>
            </a:r>
            <a:r>
              <a:rPr lang="de-DE" sz="1200" dirty="0" smtClean="0"/>
              <a:t>?</a:t>
            </a:r>
            <a:endParaRPr lang="ru-RU" sz="1200" dirty="0" smtClean="0"/>
          </a:p>
          <a:p>
            <a:r>
              <a:rPr lang="ru-RU" sz="1200" dirty="0" smtClean="0"/>
              <a:t>- </a:t>
            </a:r>
            <a:r>
              <a:rPr lang="ru-RU" sz="1200" dirty="0" err="1" smtClean="0"/>
              <a:t>д</a:t>
            </a:r>
            <a:r>
              <a:rPr lang="de-DE" sz="1200" dirty="0" smtClean="0"/>
              <a:t>а</a:t>
            </a:r>
            <a:r>
              <a:rPr lang="ru-RU" sz="1200" dirty="0" smtClean="0"/>
              <a:t>,</a:t>
            </a:r>
            <a:r>
              <a:rPr lang="de-DE" sz="1200" dirty="0" smtClean="0"/>
              <a:t> </a:t>
            </a:r>
            <a:r>
              <a:rPr lang="ru-RU" sz="1200" dirty="0" smtClean="0"/>
              <a:t> -</a:t>
            </a:r>
            <a:r>
              <a:rPr lang="de-DE" sz="1200" dirty="0" smtClean="0"/>
              <a:t> </a:t>
            </a:r>
            <a:r>
              <a:rPr lang="ru-RU" sz="1200" dirty="0" err="1" smtClean="0"/>
              <a:t>н</a:t>
            </a:r>
            <a:r>
              <a:rPr lang="de-DE" sz="1200" dirty="0" err="1" smtClean="0"/>
              <a:t>ет</a:t>
            </a:r>
            <a:r>
              <a:rPr lang="ru-RU" sz="1200" dirty="0" smtClean="0"/>
              <a:t>, -</a:t>
            </a:r>
            <a:r>
              <a:rPr lang="de-DE" sz="1200" dirty="0" smtClean="0"/>
              <a:t> </a:t>
            </a:r>
            <a:r>
              <a:rPr lang="ru-RU" sz="1200" dirty="0" err="1" smtClean="0"/>
              <a:t>н</a:t>
            </a:r>
            <a:r>
              <a:rPr lang="de-DE" sz="1200" dirty="0" smtClean="0"/>
              <a:t>е </a:t>
            </a:r>
            <a:r>
              <a:rPr lang="de-DE" sz="1200" dirty="0" err="1" smtClean="0"/>
              <a:t>знаю</a:t>
            </a:r>
            <a:endParaRPr lang="ru-RU" sz="1200" dirty="0" smtClean="0"/>
          </a:p>
          <a:p>
            <a:r>
              <a:rPr lang="ru-RU" sz="1200" dirty="0" smtClean="0"/>
              <a:t>8. </a:t>
            </a:r>
            <a:r>
              <a:rPr lang="de-DE" sz="1200" dirty="0" smtClean="0"/>
              <a:t> </a:t>
            </a:r>
            <a:r>
              <a:rPr lang="de-DE" sz="1200" dirty="0" err="1" smtClean="0"/>
              <a:t>Сдаете</a:t>
            </a:r>
            <a:r>
              <a:rPr lang="de-DE" sz="1200" dirty="0" smtClean="0"/>
              <a:t> </a:t>
            </a:r>
            <a:r>
              <a:rPr lang="de-DE" sz="1200" dirty="0" err="1" smtClean="0"/>
              <a:t>ли</a:t>
            </a:r>
            <a:r>
              <a:rPr lang="de-DE" sz="1200" dirty="0" smtClean="0"/>
              <a:t> </a:t>
            </a:r>
            <a:r>
              <a:rPr lang="de-DE" sz="1200" dirty="0" err="1" smtClean="0"/>
              <a:t>вы</a:t>
            </a:r>
            <a:r>
              <a:rPr lang="ru-RU" sz="1200" dirty="0" smtClean="0"/>
              <a:t> вторсырьё (макулатуру, металлолом,  пластик, стекло) </a:t>
            </a:r>
            <a:r>
              <a:rPr lang="de-DE" sz="1200" dirty="0" smtClean="0"/>
              <a:t>в </a:t>
            </a:r>
            <a:r>
              <a:rPr lang="de-DE" sz="1200" dirty="0" err="1" smtClean="0"/>
              <a:t>пункты</a:t>
            </a:r>
            <a:r>
              <a:rPr lang="de-DE" sz="1200" dirty="0" smtClean="0"/>
              <a:t> </a:t>
            </a:r>
            <a:r>
              <a:rPr lang="de-DE" sz="1200" dirty="0" err="1" smtClean="0"/>
              <a:t>приема</a:t>
            </a:r>
            <a:r>
              <a:rPr lang="de-DE" sz="1200" dirty="0" smtClean="0"/>
              <a:t>?</a:t>
            </a:r>
            <a:endParaRPr lang="ru-RU" sz="1200" dirty="0" smtClean="0"/>
          </a:p>
          <a:p>
            <a:r>
              <a:rPr lang="ru-RU" sz="1200" dirty="0" smtClean="0"/>
              <a:t>- </a:t>
            </a:r>
            <a:r>
              <a:rPr lang="ru-RU" sz="1200" dirty="0" err="1" smtClean="0"/>
              <a:t>д</a:t>
            </a:r>
            <a:r>
              <a:rPr lang="de-DE" sz="1200" dirty="0" smtClean="0"/>
              <a:t>а</a:t>
            </a:r>
            <a:r>
              <a:rPr lang="ru-RU" sz="1200" dirty="0" smtClean="0"/>
              <a:t>, </a:t>
            </a:r>
            <a:r>
              <a:rPr lang="de-DE" sz="1200" dirty="0" smtClean="0"/>
              <a:t> </a:t>
            </a:r>
            <a:r>
              <a:rPr lang="ru-RU" sz="1200" dirty="0" smtClean="0"/>
              <a:t> -</a:t>
            </a:r>
            <a:r>
              <a:rPr lang="de-DE" sz="1200" dirty="0" smtClean="0"/>
              <a:t> </a:t>
            </a:r>
            <a:r>
              <a:rPr lang="ru-RU" sz="1200" dirty="0" err="1" smtClean="0"/>
              <a:t>н</a:t>
            </a:r>
            <a:r>
              <a:rPr lang="de-DE" sz="1200" dirty="0" err="1" smtClean="0"/>
              <a:t>ет</a:t>
            </a:r>
            <a:r>
              <a:rPr lang="ru-RU" sz="1200" dirty="0" smtClean="0"/>
              <a:t>,    -</a:t>
            </a:r>
            <a:r>
              <a:rPr lang="ru-RU" sz="1200" dirty="0" err="1" smtClean="0"/>
              <a:t>р</a:t>
            </a:r>
            <a:r>
              <a:rPr lang="de-DE" sz="1200" dirty="0" err="1" smtClean="0"/>
              <a:t>едко</a:t>
            </a:r>
            <a:endParaRPr lang="ru-RU" sz="1200" dirty="0" smtClean="0"/>
          </a:p>
          <a:p>
            <a:endParaRPr lang="ru-RU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/>
              <a:t>Рекомендации: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Рекомендации:</a:t>
            </a:r>
          </a:p>
          <a:p>
            <a:pPr lvl="0"/>
            <a:r>
              <a:rPr lang="ru-RU" sz="1400" dirty="0" smtClean="0"/>
              <a:t>необходимо совершенствовать систему непрерывного экологического образования населения города. Активизировать пропаганду рационального природопользования и охраны природы через средства массовой информации;</a:t>
            </a:r>
          </a:p>
          <a:p>
            <a:pPr lvl="0"/>
            <a:r>
              <a:rPr lang="ru-RU" sz="1400" dirty="0" smtClean="0"/>
              <a:t>изыскать средства и убрать стихийные свалки, установить достаточное количество мусорных контейнеров;</a:t>
            </a:r>
          </a:p>
          <a:p>
            <a:pPr lvl="0"/>
            <a:r>
              <a:rPr lang="ru-RU" sz="1400" dirty="0" smtClean="0"/>
              <a:t>организовать пункты приема некоторых видов бытовых отходов в посёлке;</a:t>
            </a:r>
          </a:p>
          <a:p>
            <a:pPr lvl="0"/>
            <a:r>
              <a:rPr lang="ru-RU" sz="1400" dirty="0" smtClean="0"/>
              <a:t>предложить населению различные виды контейнеров для складирования различных видов отходов;</a:t>
            </a:r>
          </a:p>
          <a:p>
            <a:pPr lvl="0"/>
            <a:r>
              <a:rPr lang="ru-RU" sz="1400" dirty="0" smtClean="0"/>
              <a:t>увеличить штрафы за выброс бытовых отходов в неположенных местах и награды за бдительность;</a:t>
            </a:r>
          </a:p>
          <a:p>
            <a:pPr lvl="0"/>
            <a:r>
              <a:rPr lang="ru-RU" sz="1400" dirty="0" smtClean="0"/>
              <a:t>привлекать жителей посёлка   к работе  по улучшению санитарного  состояния  дворов, улиц </a:t>
            </a:r>
          </a:p>
          <a:p>
            <a:pPr lvl="0"/>
            <a:r>
              <a:rPr lang="ru-RU" sz="1400" dirty="0" smtClean="0"/>
              <a:t>организовать учащихся для создания агитационных плакатов и листовок о вреде загрязнения окружающей среды.</a:t>
            </a:r>
          </a:p>
          <a:p>
            <a:endParaRPr lang="ru-RU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Пути решения проблем мусорного загрязнения: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1.Ликвидация </a:t>
            </a:r>
            <a:r>
              <a:rPr lang="ru-RU" sz="2000" dirty="0" smtClean="0"/>
              <a:t>мусора на несанкционированных свалках в пределах села и его окрестностях (силами молодежи и подростков)</a:t>
            </a:r>
          </a:p>
          <a:p>
            <a:r>
              <a:rPr lang="ru-RU" sz="2000" dirty="0" smtClean="0"/>
              <a:t>2. Контроль со стороны администрации села за процессом вывоза мусора населением в установленное место.</a:t>
            </a:r>
          </a:p>
          <a:p>
            <a:r>
              <a:rPr lang="ru-RU" sz="2000" dirty="0" smtClean="0"/>
              <a:t>3. Организация со стороны администрации посёлка машины для вывоза мусора, хотя бы раз в неделю.</a:t>
            </a:r>
          </a:p>
          <a:p>
            <a:r>
              <a:rPr lang="ru-RU" sz="2000" dirty="0" smtClean="0"/>
              <a:t>4. Установка штрафов за нарушение</a:t>
            </a:r>
          </a:p>
          <a:p>
            <a:r>
              <a:rPr lang="ru-RU" sz="2000" dirty="0" smtClean="0"/>
              <a:t>5. Установка контейнеров или прицепов под мусор и регулярный его вывоз.</a:t>
            </a:r>
          </a:p>
          <a:p>
            <a:r>
              <a:rPr lang="ru-RU" sz="2000" dirty="0" smtClean="0"/>
              <a:t> 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10466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78880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</TotalTime>
  <Words>601</Words>
  <PresentationFormat>Экран (4:3)</PresentationFormat>
  <Paragraphs>127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Исследовательский проект по теме: «Бытовые отходы в посёлке Саргая»</vt:lpstr>
      <vt:lpstr>   Цель: изучение влияния бытовых отходов на окружающую природу и жизнь человека. </vt:lpstr>
      <vt:lpstr>Объект: загрязнение окружающей среды бытовым мусором Предмет: мусорные свалки в посёлке </vt:lpstr>
      <vt:lpstr>Бытовой мусор  семьи  из  7  человек    за неделю </vt:lpstr>
      <vt:lpstr>Социологический опрос: «От кого зависит чистота нашего посёлка?» </vt:lpstr>
      <vt:lpstr>Рекомендации: </vt:lpstr>
      <vt:lpstr>Пути решения проблем мусорного загрязнения: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</cp:revision>
  <dcterms:created xsi:type="dcterms:W3CDTF">2017-02-11T07:32:11Z</dcterms:created>
  <dcterms:modified xsi:type="dcterms:W3CDTF">2017-02-13T22:06:53Z</dcterms:modified>
</cp:coreProperties>
</file>